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Дом\Desktop\hello_html_4b88f1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57166"/>
            <a:ext cx="1596087" cy="145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99805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effectLst/>
              </a:rPr>
              <a:t>«Необходимость ношения </a:t>
            </a:r>
            <a:r>
              <a:rPr lang="ru-RU" sz="6000" dirty="0" err="1">
                <a:effectLst/>
              </a:rPr>
              <a:t>фликеров</a:t>
            </a:r>
            <a:r>
              <a:rPr lang="ru-RU" sz="6000" dirty="0">
                <a:effectLst/>
              </a:rPr>
              <a:t> в темное время </a:t>
            </a:r>
            <a:r>
              <a:rPr lang="ru-RU" sz="6000" dirty="0" smtClean="0">
                <a:effectLst/>
              </a:rPr>
              <a:t>суток»</a:t>
            </a:r>
            <a:endParaRPr lang="ru-RU" dirty="0"/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15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Дом\Desktop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444" y="332656"/>
            <a:ext cx="7702987" cy="55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12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ru-RU" dirty="0"/>
              <a:t>Согласно требованиям правил дорожного движения, в частности пункта 17.1, «при движении по краю проезжей части дороги в темное время суток пешеход должен обозначить себя светоотражающими</a:t>
            </a:r>
            <a:r>
              <a:rPr lang="ru-RU" dirty="0" smtClean="0"/>
              <a:t> </a:t>
            </a:r>
            <a:r>
              <a:rPr lang="ru-RU" dirty="0"/>
              <a:t>элементом (элементами)».</a:t>
            </a:r>
            <a:br>
              <a:rPr lang="ru-RU" dirty="0"/>
            </a:br>
            <a:r>
              <a:rPr lang="ru-RU" dirty="0"/>
              <a:t>Пункт 17.3 ПДД гласит: «При пересечении проезжей части дороги вне подземного</a:t>
            </a:r>
            <a:r>
              <a:rPr lang="ru-RU" dirty="0" smtClean="0"/>
              <a:t>, надземного</a:t>
            </a:r>
            <a:r>
              <a:rPr lang="ru-RU" dirty="0"/>
              <a:t>, наземного пешеходных переходов и перекрестка в темное время суток пешеходу рекомендуется обозначить себя светоотражающими</a:t>
            </a:r>
            <a:r>
              <a:rPr lang="ru-RU" dirty="0" smtClean="0"/>
              <a:t> </a:t>
            </a:r>
            <a:r>
              <a:rPr lang="ru-RU" dirty="0"/>
              <a:t>элементом (элементами)».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Правила ношения </a:t>
            </a:r>
            <a:r>
              <a:rPr lang="ru-RU" dirty="0" err="1">
                <a:effectLst/>
              </a:rPr>
              <a:t>фликеров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3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Дом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9" y="626578"/>
            <a:ext cx="7056784" cy="532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87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r>
              <a:rPr lang="ru-RU" dirty="0"/>
              <a:t>Таким образом, пешеход, участвующий в дорожном движении в темное время суток вне освещенных участков дороги и если он не движется по тротуару, ДОЛЖЕН себя обозначить, а при переходе по пешеходному переходу пешеходу лишь РЕКОМЕНДУЕТСЯ обозначить себя </a:t>
            </a:r>
            <a:r>
              <a:rPr lang="ru-RU" dirty="0" smtClean="0"/>
              <a:t>светоотражающими </a:t>
            </a:r>
            <a:r>
              <a:rPr lang="ru-RU" dirty="0"/>
              <a:t>элементами. Административная ответственность нами применяется только в случаях нарушения требования, описанного в пункте 17.1 ПДД.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C:\Users\Дом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73352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656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ом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405" y="365658"/>
            <a:ext cx="739859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312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Итак, можно находиться в темное время суток без </a:t>
            </a:r>
            <a:r>
              <a:rPr lang="ru-RU" dirty="0" err="1"/>
              <a:t>световозвращающих</a:t>
            </a:r>
            <a:r>
              <a:rPr lang="ru-RU" dirty="0"/>
              <a:t> элементов:</a:t>
            </a:r>
          </a:p>
          <a:p>
            <a:pPr lvl="0"/>
            <a:r>
              <a:rPr lang="ru-RU" dirty="0"/>
              <a:t>на тротуаре;</a:t>
            </a:r>
          </a:p>
          <a:p>
            <a:pPr lvl="0"/>
            <a:r>
              <a:rPr lang="ru-RU" dirty="0"/>
              <a:t>на пешеходной или велосипедной дорожке;</a:t>
            </a:r>
          </a:p>
          <a:p>
            <a:pPr lvl="0"/>
            <a:r>
              <a:rPr lang="ru-RU" dirty="0"/>
              <a:t>на освещенном переходе через проезжую часть дороги.</a:t>
            </a:r>
          </a:p>
          <a:p>
            <a:r>
              <a:rPr lang="ru-RU" dirty="0"/>
              <a:t>Крайне нежелательно оказаться без </a:t>
            </a:r>
            <a:r>
              <a:rPr lang="ru-RU" dirty="0" err="1"/>
              <a:t>световозвращающих</a:t>
            </a:r>
            <a:r>
              <a:rPr lang="ru-RU" dirty="0"/>
              <a:t> элементов:</a:t>
            </a:r>
          </a:p>
          <a:p>
            <a:pPr lvl="0"/>
            <a:r>
              <a:rPr lang="ru-RU" dirty="0"/>
              <a:t>пересекая освещенную проезжую часть вне перехода, в том числе, по линии перекрестка;</a:t>
            </a:r>
          </a:p>
          <a:p>
            <a:pPr lvl="0"/>
            <a:r>
              <a:rPr lang="ru-RU" dirty="0"/>
              <a:t>ведя по обочине или по краю проезжей части дороги велосипед, мопед или мотоцикл, пусть даже обозначенные габаритными огнями, сигнальными фонарями или </a:t>
            </a:r>
            <a:r>
              <a:rPr lang="ru-RU" dirty="0" err="1"/>
              <a:t>световозвращателями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устраняя технические неисправности транспортного средства на проезжей части.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699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Дом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59" y="548680"/>
            <a:ext cx="7519614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88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Госавтоинспекция категорически против отсутствия </a:t>
            </a:r>
            <a:r>
              <a:rPr lang="ru-RU" dirty="0" err="1"/>
              <a:t>фликеров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при движении в темное время суток по краю проезжей части дороги;</a:t>
            </a:r>
          </a:p>
          <a:p>
            <a:pPr lvl="0"/>
            <a:r>
              <a:rPr lang="ru-RU" dirty="0"/>
              <a:t>при пересечении неосвещенной проезжей части вне перехода;</a:t>
            </a:r>
          </a:p>
          <a:p>
            <a:pPr lvl="0"/>
            <a:r>
              <a:rPr lang="ru-RU" dirty="0"/>
              <a:t>на неосвещенном переходе через проезжую часть дороги.</a:t>
            </a:r>
          </a:p>
          <a:p>
            <a:endParaRPr lang="ru-RU" dirty="0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Дом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93022"/>
            <a:ext cx="2541090" cy="190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7264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9" name="Picture 3" descr="C:\Users\Дом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268" y="548680"/>
            <a:ext cx="7335451" cy="53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0018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Оптимальный вариант для пешехода – четыре </a:t>
            </a:r>
            <a:r>
              <a:rPr lang="ru-RU" dirty="0" err="1"/>
              <a:t>фликера</a:t>
            </a:r>
            <a:r>
              <a:rPr lang="ru-RU" dirty="0"/>
              <a:t>: на руках, ремне и рюкзаке. Несмотря на то, что светоотражатели больше похожи на яркий аксессуар, пользу его невозможно переоценить: по статистике, появление </a:t>
            </a:r>
            <a:r>
              <a:rPr lang="ru-RU" dirty="0" err="1"/>
              <a:t>фликеров</a:t>
            </a:r>
            <a:r>
              <a:rPr lang="ru-RU" dirty="0"/>
              <a:t> в шесть раз сократило число ДТП с участием детей.</a:t>
            </a:r>
          </a:p>
          <a:p>
            <a:r>
              <a:rPr lang="ru-RU" dirty="0"/>
              <a:t>Уважаемые родители! Необходимо помнить, что одного ношения </a:t>
            </a:r>
            <a:r>
              <a:rPr lang="ru-RU" dirty="0" err="1"/>
              <a:t>фликеров</a:t>
            </a:r>
            <a:r>
              <a:rPr lang="ru-RU" dirty="0"/>
              <a:t> недостаточно для обеспечения безопасности детей на дорогах. Правила дорожного движения должны быть хорошо знакомы и привычны для детей.</a:t>
            </a:r>
            <a:br>
              <a:rPr lang="ru-RU" dirty="0"/>
            </a:br>
            <a:r>
              <a:rPr lang="ru-RU" dirty="0"/>
              <a:t>Ребенку нужно объяснить, кого можно назвать участниками дорожного движения, какую опасность несут в себе транспортные средства, зачем нужен светофор. Кроме того, дети дошкольного возраста должны знать, что выход на дорогу без сопровождения взрослых может представлять огромную опасность.</a:t>
            </a:r>
            <a:br>
              <a:rPr lang="ru-RU" dirty="0"/>
            </a:br>
            <a:r>
              <a:rPr lang="ru-RU" dirty="0"/>
              <a:t>Безопасность дорожного движения для детей заключается в постоянном изучении (повторении) Правил.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В каком количестве крепить </a:t>
            </a:r>
            <a:r>
              <a:rPr lang="ru-RU" dirty="0" err="1" smtClean="0">
                <a:effectLst/>
              </a:rPr>
              <a:t>фликеры</a:t>
            </a:r>
            <a:r>
              <a:rPr lang="ru-RU" dirty="0" smtClean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C:\Users\Дом\Desktop\i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4965" y="5317542"/>
            <a:ext cx="1099790" cy="10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267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ru-RU" dirty="0"/>
              <a:t>С наступлением осенне-зимнего периода значительно уменьшается световой день, и снова становится актуальным использование пешеходами светоотражающих элементов.</a:t>
            </a:r>
          </a:p>
          <a:p>
            <a:r>
              <a:rPr lang="ru-RU" dirty="0"/>
              <a:t>Для реагирования автомобилистов имеют значение и погодные условия. Поэтому каждый пешеход в тёмное время суток должен быть обозначен </a:t>
            </a:r>
            <a:r>
              <a:rPr lang="ru-RU" dirty="0" err="1"/>
              <a:t>фликерами</a:t>
            </a:r>
            <a:r>
              <a:rPr lang="ru-RU" dirty="0"/>
              <a:t> независимо от того, двигается он по краю проезжей части за городом или в городской черте. И взрослый, и ребенок должен понимать: «Это необходимо для меня и моей безопасности!»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Дом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68385"/>
            <a:ext cx="133259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8413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Дом\Desktop\1 - 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3"/>
            <a:ext cx="7632847" cy="572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656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знакомить детей с правилами простым языком, доступным для их понимания;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в качестве примеров использовать реальные дорожные ситуации, увиденные во время прогулок;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указывать ребенку на нарушителей правил безопасности, объяснять, к чему могут привести их необдуманные поступки;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закреплять </a:t>
            </a:r>
            <a:r>
              <a:rPr lang="ru-RU" dirty="0"/>
              <a:t>полученные знания, используя детские игры и книги со стихами и рассказами на дорожную тематику.</a:t>
            </a:r>
          </a:p>
          <a:p>
            <a:pPr marL="109728" indent="0">
              <a:buNone/>
            </a:pPr>
            <a:r>
              <a:rPr lang="ru-RU" dirty="0"/>
              <a:t>Но лучшим уроком безопасности для детей всегда является личный пример родителей и педагогов. Следите за тем, что и как вы делаете. Не забывайте о том, что даже, на первый взгляд, вполне безопасная дорога в одночасье может стать смертельно опасной для детей и, вполне вероятно, в том числе по вашей вине. Халатность, безразличие, ваш отрицательный пример или надежда на “авось” – способны убить вашего ребенка! Сделайте первый шаг к тому, чтобы никогда этого не допустить, прямо </a:t>
            </a:r>
            <a:r>
              <a:rPr lang="ru-RU" dirty="0" smtClean="0"/>
              <a:t>сейчас.</a:t>
            </a:r>
            <a:r>
              <a:rPr lang="ru-RU" dirty="0"/>
              <a:t> </a:t>
            </a:r>
            <a:r>
              <a:rPr lang="ru-RU" dirty="0" smtClean="0"/>
              <a:t>Это </a:t>
            </a:r>
            <a:r>
              <a:rPr lang="ru-RU" dirty="0"/>
              <a:t>важно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Взрослые регулярно должны: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Выгнутая вниз стрелка 3">
            <a:hlinkClick r:id="" action="ppaction://hlinkshowjump?jump=firstslide"/>
          </p:cNvPr>
          <p:cNvSpPr/>
          <p:nvPr/>
        </p:nvSpPr>
        <p:spPr>
          <a:xfrm>
            <a:off x="8100392" y="6237312"/>
            <a:ext cx="648072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C:\Users\Дом\Desktop\svetootrazhatel_znachek_500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4372" y="5229200"/>
            <a:ext cx="1413063" cy="148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9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ru-RU" dirty="0"/>
              <a:t>На сегодняшний день торговые объекты предлагают широкий ассортимент светоотражающей продукции: нарукавные повязки, пояса, браслеты, </a:t>
            </a:r>
            <a:r>
              <a:rPr lang="ru-RU" dirty="0" err="1"/>
              <a:t>брелки</a:t>
            </a:r>
            <a:r>
              <a:rPr lang="ru-RU" dirty="0"/>
              <a:t>, накидки. </a:t>
            </a:r>
            <a:r>
              <a:rPr lang="ru-RU" dirty="0" err="1"/>
              <a:t>Фликеры</a:t>
            </a:r>
            <a:r>
              <a:rPr lang="ru-RU" dirty="0"/>
              <a:t> можно носить на головных уборах, одежде, на цепочке, наклеивать или привязывать к сумочке и портфелю, крепить на велосипеде, роликах, коляске.</a:t>
            </a:r>
          </a:p>
          <a:p>
            <a:r>
              <a:rPr lang="ru-RU" dirty="0"/>
              <a:t>Призываем родителей, позаботиться о себе и своих близких.</a:t>
            </a:r>
          </a:p>
          <a:p>
            <a:endParaRPr lang="ru-RU" dirty="0"/>
          </a:p>
        </p:txBody>
      </p:sp>
      <p:pic>
        <p:nvPicPr>
          <p:cNvPr id="4" name="Picture 2" descr="C:\Users\Дом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869160"/>
            <a:ext cx="2285700" cy="17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лево 4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993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БЕЗОПАСНОСТЬ  ДЕТЕЙ – ОБЯЗАННОСТЬ  ВЗРОСЛЫХ!</a:t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7" name="Picture 3" descr="C:\Users\Дом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22793"/>
            <a:ext cx="6445979" cy="429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51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26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СВЕТООТРАЖАТЕЛИ  СОХРАНЯТ  ЖИЗНЬ!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Одной из причин дорожно-транспортных происшествий с участием пешеходов, особенно в условиях недостаточной освещенности, является плохая видимость пешехода.</a:t>
            </a:r>
          </a:p>
          <a:p>
            <a:r>
              <a:rPr lang="ru-RU" dirty="0"/>
              <a:t>Действенным способом защиты пешеходов, особенно в темное время суток, становится ношение специальных светоотражающих элементов на одежде. Светоотражатели или </a:t>
            </a:r>
            <a:r>
              <a:rPr lang="ru-RU" dirty="0" err="1"/>
              <a:t>фликеры</a:t>
            </a:r>
            <a:r>
              <a:rPr lang="ru-RU" dirty="0"/>
              <a:t> – специальные устройства, которые ярко светятся в темное время суток в свете фар автомобилей и являются единственным средством, увеличивающим контраст фигуры человека по сравнению с окружающей средой.</a:t>
            </a:r>
          </a:p>
          <a:p>
            <a:endParaRPr lang="ru-RU" dirty="0"/>
          </a:p>
        </p:txBody>
      </p:sp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854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\Desktop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673015"/>
            <a:ext cx="7914397" cy="52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887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Дом\Desktop\svetovozvrashchayushchaya_podveska_dorogu_peshekhodam_variant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4361" y="5013176"/>
            <a:ext cx="22082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Считается, что человек на дороге должен быть виден на расстоянии не менее 200 м. Эта величина определяется многими факторами: скорость реакции водителя, индивидуальные особенности восприятия, технические параметры автомобиля, влияющие на длину тормозного пути, и пр.</a:t>
            </a:r>
          </a:p>
          <a:p>
            <a:r>
              <a:rPr lang="ru-RU" dirty="0"/>
              <a:t>Обозначение силуэта человека на расстоянии дает возможность водителю вовремя среагировать и затормозить. Водители автомобилей обнаруживают пешехода, имеющего </a:t>
            </a:r>
            <a:r>
              <a:rPr lang="ru-RU" dirty="0" err="1"/>
              <a:t>фликеры</a:t>
            </a:r>
            <a:r>
              <a:rPr lang="ru-RU" dirty="0"/>
              <a:t>, со значительно большего расстояния по сравнению с пешеходом без </a:t>
            </a:r>
            <a:r>
              <a:rPr lang="ru-RU" dirty="0" err="1"/>
              <a:t>фликеров</a:t>
            </a:r>
            <a:r>
              <a:rPr lang="ru-RU" dirty="0"/>
              <a:t>. При движении с ближним светом расстояние увеличивается с 25-40 метров до 130-140 метров, а при движении с дальним светом расстояние увеличивается до 400 метров.</a:t>
            </a:r>
          </a:p>
          <a:p>
            <a:endParaRPr lang="ru-RU" dirty="0"/>
          </a:p>
        </p:txBody>
      </p:sp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434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13865"/>
            <a:ext cx="6624734" cy="549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07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/>
          </a:bodyPr>
          <a:lstStyle/>
          <a:p>
            <a:r>
              <a:rPr lang="ru-RU" dirty="0"/>
              <a:t>Таким образом, светоотражатели способствуют предотвращению дорожно-транспортных происшествий с участием пешеходов.</a:t>
            </a:r>
          </a:p>
          <a:p>
            <a:r>
              <a:rPr lang="ru-RU" dirty="0"/>
              <a:t>Светоотражатель следует крепить к верхней одежде, к рюкзакам, к сумкам, чтобы при переходе через проезжую часть на них попадал свет фар автомобилей, и они всегда были видны водителю. Для этого светоотражатели должны свободно свисать на шнурке. Рекомендуется крепить светоотражатели с двух сторон одежды, чтобы они были видны водителям, как встречного, так и попутного транспорта.</a:t>
            </a:r>
          </a:p>
          <a:p>
            <a:endParaRPr lang="ru-RU" dirty="0"/>
          </a:p>
        </p:txBody>
      </p:sp>
      <p:pic>
        <p:nvPicPr>
          <p:cNvPr id="4098" name="Picture 2" descr="C:\Users\Дом\Desktop\warning-sign-icons-hazard-caution-danger-vector-2693656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9" t="16079" r="10644" b="18579"/>
          <a:stretch/>
        </p:blipFill>
        <p:spPr bwMode="auto">
          <a:xfrm>
            <a:off x="5940152" y="5527964"/>
            <a:ext cx="1292575" cy="114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395536" y="6237312"/>
            <a:ext cx="648072" cy="360040"/>
          </a:xfrm>
          <a:prstGeom prst="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082376" y="6165304"/>
            <a:ext cx="71020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910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659</Words>
  <Application>Microsoft Office PowerPoint</Application>
  <PresentationFormat>Экран (4:3)</PresentationFormat>
  <Paragraphs>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«Необходимость ношения фликеров в темное время суток»</vt:lpstr>
      <vt:lpstr>Слайд 2</vt:lpstr>
      <vt:lpstr>Слайд 3</vt:lpstr>
      <vt:lpstr>БЕЗОПАСНОСТЬ  ДЕТЕЙ – ОБЯЗАННОСТЬ  ВЗРОСЛЫХ! </vt:lpstr>
      <vt:lpstr>СВЕТООТРАЖАТЕЛИ  СОХРАНЯТ  ЖИЗНЬ! </vt:lpstr>
      <vt:lpstr>Слайд 6</vt:lpstr>
      <vt:lpstr>Слайд 7</vt:lpstr>
      <vt:lpstr>Слайд 8</vt:lpstr>
      <vt:lpstr>Слайд 9</vt:lpstr>
      <vt:lpstr>Слайд 10</vt:lpstr>
      <vt:lpstr>Правила ношения фликеров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 каком количестве крепить фликеры. </vt:lpstr>
      <vt:lpstr>Слайд 20</vt:lpstr>
      <vt:lpstr>Взрослые регулярно должны: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«Необходимость ношения фликеров в темное время суток"</dc:title>
  <dc:creator>Дом</dc:creator>
  <cp:lastModifiedBy>Храмова</cp:lastModifiedBy>
  <cp:revision>11</cp:revision>
  <dcterms:created xsi:type="dcterms:W3CDTF">2022-02-17T05:22:53Z</dcterms:created>
  <dcterms:modified xsi:type="dcterms:W3CDTF">2023-12-13T09:40:02Z</dcterms:modified>
</cp:coreProperties>
</file>